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96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84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920" cy="156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6400" cy="566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2026-06-15T00:14:41Z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